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70" r:id="rId3"/>
    <p:sldId id="267" r:id="rId4"/>
    <p:sldId id="268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86323" autoAdjust="0"/>
  </p:normalViewPr>
  <p:slideViewPr>
    <p:cSldViewPr>
      <p:cViewPr varScale="1">
        <p:scale>
          <a:sx n="97" d="100"/>
          <a:sy n="97" d="100"/>
        </p:scale>
        <p:origin x="16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r">
              <a:defRPr sz="1300"/>
            </a:lvl1pPr>
          </a:lstStyle>
          <a:p>
            <a:fld id="{6A8929FC-8006-4ACD-9808-3D5FA0E41F4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r">
              <a:defRPr sz="1300"/>
            </a:lvl1pPr>
          </a:lstStyle>
          <a:p>
            <a:fld id="{B6F5C4B4-B341-4A3B-9B75-E898C0B09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r">
              <a:defRPr sz="1300"/>
            </a:lvl1pPr>
          </a:lstStyle>
          <a:p>
            <a:fld id="{2AE05DE6-426F-4F34-B7A8-365D39401C93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3" rIns="96644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4" tIns="48323" rIns="96644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r">
              <a:defRPr sz="1300"/>
            </a:lvl1pPr>
          </a:lstStyle>
          <a:p>
            <a:fld id="{48AE5960-C942-4255-A86D-B4011EAEB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D5AE-3AE7-47B0-92F8-60470D265B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D0-2CA6-4340-B4A7-6E83926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5436"/>
            <a:ext cx="9144000" cy="74032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Project SHARE Scholarship Recipients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June 15, 2023</a:t>
            </a:r>
          </a:p>
        </p:txBody>
      </p:sp>
      <p:pic>
        <p:nvPicPr>
          <p:cNvPr id="2050" name="Picture 2" descr="http://newsroom.brownsville-pub.com/wp-content/uploads/2015/11/bpub-log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1447800" cy="8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rot="10800000" flipV="1">
            <a:off x="800100" y="2080737"/>
            <a:ext cx="7658100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dirty="0">
                <a:solidFill>
                  <a:schemeClr val="bg1"/>
                </a:solidFill>
                <a:latin typeface="Inter"/>
              </a:rPr>
              <a:t>BPUB’s annual Project SHARE Scholarship Program aims to support qualified high school graduates who reside in BPUB-serviced households. BPUB allocates funds annually and awards $1,000 scholarships to deserving students wo are committed to achieving their academic goals.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4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D403-8BDA-4BB3-9BF0-F4C2DB51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Scholarship Recipients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E716-13EE-4DC7-9ECE-69C1730F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Jada Ashford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Los </a:t>
            </a:r>
            <a:r>
              <a:rPr lang="en-US" sz="2400" dirty="0" err="1">
                <a:solidFill>
                  <a:schemeClr val="bg1"/>
                </a:solidFill>
              </a:rPr>
              <a:t>Fresnos</a:t>
            </a:r>
            <a:r>
              <a:rPr lang="en-US" sz="2400" dirty="0">
                <a:solidFill>
                  <a:schemeClr val="bg1"/>
                </a:solidFill>
              </a:rPr>
              <a:t> High School | University of the Incarnate Word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Angela Gomez-Cepeda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Lopez High School | Texas A&amp;M University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Ashley </a:t>
            </a:r>
            <a:r>
              <a:rPr lang="en-US" sz="2400" b="1" dirty="0" err="1">
                <a:solidFill>
                  <a:schemeClr val="bg1"/>
                </a:solidFill>
              </a:rPr>
              <a:t>Lumbreras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Rivera High School | University of Texas at Austin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Allayna</a:t>
            </a:r>
            <a:r>
              <a:rPr lang="en-US" sz="2400" b="1" dirty="0">
                <a:solidFill>
                  <a:schemeClr val="bg1"/>
                </a:solidFill>
              </a:rPr>
              <a:t> Martinez	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Veterans Memorial ECHS The University of Texas Rio Grande Valley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Karyme</a:t>
            </a:r>
            <a:r>
              <a:rPr lang="en-US" sz="2400" b="1" dirty="0">
                <a:solidFill>
                  <a:schemeClr val="bg1"/>
                </a:solidFill>
              </a:rPr>
              <a:t> A. </a:t>
            </a:r>
            <a:r>
              <a:rPr lang="en-US" sz="2400" b="1" dirty="0" err="1">
                <a:solidFill>
                  <a:schemeClr val="bg1"/>
                </a:solidFill>
              </a:rPr>
              <a:t>Leija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Simon Rivera High School | Texas A&amp;M University-College Station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Dyllan</a:t>
            </a:r>
            <a:r>
              <a:rPr lang="en-US" sz="2400" b="1" dirty="0">
                <a:solidFill>
                  <a:schemeClr val="bg1"/>
                </a:solidFill>
              </a:rPr>
              <a:t> Lozano-Lomeli	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James Pace Early College High School | Rice University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DBA4-D249-4CCF-B04C-3374710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48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Scholarship Recipients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B532-74B3-45B5-B43C-16A40501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5715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800" b="1" dirty="0" err="1">
                <a:solidFill>
                  <a:schemeClr val="bg1"/>
                </a:solidFill>
              </a:rPr>
              <a:t>Yvannia</a:t>
            </a:r>
            <a:r>
              <a:rPr lang="en-US" sz="8800" b="1" dirty="0">
                <a:solidFill>
                  <a:schemeClr val="bg1"/>
                </a:solidFill>
              </a:rPr>
              <a:t> Mata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Homer Hanna High School | The University of Texas at Austin</a:t>
            </a:r>
          </a:p>
          <a:p>
            <a:pPr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</a:rPr>
              <a:t>Alessandra Vasquez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Brownsville Early College High School | University of Texas at Austin</a:t>
            </a:r>
          </a:p>
          <a:p>
            <a:pPr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</a:rPr>
              <a:t>Carlos Montes</a:t>
            </a:r>
            <a:r>
              <a:rPr lang="en-US" sz="8800" dirty="0">
                <a:solidFill>
                  <a:schemeClr val="bg1"/>
                </a:solidFill>
              </a:rPr>
              <a:t>	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Hanna Early College High school | The University of Texas at Austin</a:t>
            </a:r>
          </a:p>
          <a:p>
            <a:pPr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</a:rPr>
              <a:t>Mirella Rodriguez 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Rivera Early College High School | A&amp;M College Station</a:t>
            </a:r>
          </a:p>
          <a:p>
            <a:pPr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</a:rPr>
              <a:t>Derek Browne  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Veterans Memorial Early College High School | The University of Texas at Austin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210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Inter</vt:lpstr>
      <vt:lpstr>Office Theme</vt:lpstr>
      <vt:lpstr> Project SHARE Scholarship Recipients June 15, 2023</vt:lpstr>
      <vt:lpstr>Background</vt:lpstr>
      <vt:lpstr>Scholarship Recipients</vt:lpstr>
      <vt:lpstr>Scholarship Recipients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Hernandez, Vallerie</dc:creator>
  <cp:lastModifiedBy>tech101</cp:lastModifiedBy>
  <cp:revision>98</cp:revision>
  <cp:lastPrinted>2013-02-20T22:26:09Z</cp:lastPrinted>
  <dcterms:created xsi:type="dcterms:W3CDTF">2012-11-06T17:18:43Z</dcterms:created>
  <dcterms:modified xsi:type="dcterms:W3CDTF">2023-06-16T01:36:00Z</dcterms:modified>
</cp:coreProperties>
</file>