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B71ED-CE7A-40C5-893E-F1A215BB7E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teNASKA EQUITY FUND</a:t>
            </a:r>
            <a:br>
              <a:rPr lang="en-US" dirty="0"/>
            </a:br>
            <a:r>
              <a:rPr lang="en-US" dirty="0"/>
              <a:t>CHECK REIMBURSEMENT process and statistics summary</a:t>
            </a:r>
          </a:p>
        </p:txBody>
      </p:sp>
    </p:spTree>
    <p:extLst>
      <p:ext uri="{BB962C8B-B14F-4D97-AF65-F5344CB8AC3E}">
        <p14:creationId xmlns:p14="http://schemas.microsoft.com/office/powerpoint/2010/main" val="269766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CF95-E135-4ECD-B996-E4CEB578C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processing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E6562-C2E7-427D-90FF-E71BDD639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team of 2 employees processed 26,207 checks with a value of $6,751,510.27.</a:t>
            </a:r>
          </a:p>
          <a:p>
            <a:r>
              <a:rPr lang="en-US" dirty="0"/>
              <a:t>Process lasted from Friday May 19</a:t>
            </a:r>
            <a:r>
              <a:rPr lang="en-US" baseline="30000" dirty="0"/>
              <a:t>th</a:t>
            </a:r>
            <a:r>
              <a:rPr lang="en-US" dirty="0"/>
              <a:t> through Wednesday May 24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r>
              <a:rPr lang="en-US" dirty="0"/>
              <a:t>Tasks included printing, folding, and verifying check counts. </a:t>
            </a:r>
          </a:p>
          <a:p>
            <a:r>
              <a:rPr lang="en-US" dirty="0"/>
              <a:t>Folded checks were then turned over to another team consisting of 5-6 employees who stuffed checks inside envelopes and verified counts.</a:t>
            </a:r>
          </a:p>
          <a:p>
            <a:r>
              <a:rPr lang="en-US" dirty="0"/>
              <a:t>Envelopes were then turned over to mail room to add postage and re-verify count.   Last batch of checks were mailed on Thursday May 25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1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C3343D8-B1E1-4896-88F0-E6E8ABB08BFC}"/>
              </a:ext>
            </a:extLst>
          </p:cNvPr>
          <p:cNvSpPr txBox="1"/>
          <p:nvPr/>
        </p:nvSpPr>
        <p:spPr>
          <a:xfrm>
            <a:off x="672103" y="5385574"/>
            <a:ext cx="3987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Total Check Count 26,207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Outstanding Checks Includes 3,141 returned checks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AF0F96-DFC6-4CB0-9C77-4346F20A4F57}"/>
              </a:ext>
            </a:extLst>
          </p:cNvPr>
          <p:cNvSpPr txBox="1"/>
          <p:nvPr/>
        </p:nvSpPr>
        <p:spPr>
          <a:xfrm>
            <a:off x="6679204" y="5431305"/>
            <a:ext cx="3630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Total Check Value $6,751,510.27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24F036E1-D83D-45BB-B031-274F978BD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1159"/>
            <a:ext cx="7729728" cy="1188720"/>
          </a:xfrm>
        </p:spPr>
        <p:txBody>
          <a:bodyPr/>
          <a:lstStyle/>
          <a:p>
            <a:r>
              <a:rPr lang="en-US" dirty="0"/>
              <a:t>check statistics</a:t>
            </a:r>
            <a:br>
              <a:rPr lang="en-US" dirty="0"/>
            </a:br>
            <a:r>
              <a:rPr lang="en-US" dirty="0"/>
              <a:t>AS OF June 6, 2023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FD76A3-1DDA-4F2B-9815-9E80A549F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1" y="1663731"/>
            <a:ext cx="5984503" cy="35537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B667A58-8F4F-40D7-A66F-0C890E441E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3325" y="1663731"/>
            <a:ext cx="5734127" cy="355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77503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138</TotalTime>
  <Words>121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teNASKA EQUITY FUND CHECK REIMBURSEMENT process and statistics summary</vt:lpstr>
      <vt:lpstr>check processing </vt:lpstr>
      <vt:lpstr>check statistics AS OF June 6,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teNASKA EQUITY FUND  CHECK REIMBURSEMENT SUMMARY</dc:title>
  <dc:creator>Santillan, Jorge</dc:creator>
  <cp:lastModifiedBy>Moreno, Judith</cp:lastModifiedBy>
  <cp:revision>15</cp:revision>
  <dcterms:created xsi:type="dcterms:W3CDTF">2023-06-01T19:52:42Z</dcterms:created>
  <dcterms:modified xsi:type="dcterms:W3CDTF">2023-06-07T14:34:18Z</dcterms:modified>
</cp:coreProperties>
</file>